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44"/>
  </p:notesMasterIdLst>
  <p:handoutMasterIdLst>
    <p:handoutMasterId r:id="rId45"/>
  </p:handoutMasterIdLst>
  <p:sldIdLst>
    <p:sldId id="256" r:id="rId5"/>
    <p:sldId id="397" r:id="rId6"/>
    <p:sldId id="396" r:id="rId7"/>
    <p:sldId id="398" r:id="rId8"/>
    <p:sldId id="379" r:id="rId9"/>
    <p:sldId id="411" r:id="rId10"/>
    <p:sldId id="412" r:id="rId11"/>
    <p:sldId id="368" r:id="rId12"/>
    <p:sldId id="351" r:id="rId13"/>
    <p:sldId id="413" r:id="rId14"/>
    <p:sldId id="414" r:id="rId15"/>
    <p:sldId id="415" r:id="rId16"/>
    <p:sldId id="416" r:id="rId17"/>
    <p:sldId id="365" r:id="rId18"/>
    <p:sldId id="417" r:id="rId19"/>
    <p:sldId id="409" r:id="rId20"/>
    <p:sldId id="407" r:id="rId21"/>
    <p:sldId id="408" r:id="rId22"/>
    <p:sldId id="380" r:id="rId23"/>
    <p:sldId id="381" r:id="rId24"/>
    <p:sldId id="383" r:id="rId25"/>
    <p:sldId id="359" r:id="rId26"/>
    <p:sldId id="405" r:id="rId27"/>
    <p:sldId id="384" r:id="rId28"/>
    <p:sldId id="385" r:id="rId29"/>
    <p:sldId id="399" r:id="rId30"/>
    <p:sldId id="386" r:id="rId31"/>
    <p:sldId id="387" r:id="rId32"/>
    <p:sldId id="388" r:id="rId33"/>
    <p:sldId id="390" r:id="rId34"/>
    <p:sldId id="391" r:id="rId35"/>
    <p:sldId id="400" r:id="rId36"/>
    <p:sldId id="392" r:id="rId37"/>
    <p:sldId id="393" r:id="rId38"/>
    <p:sldId id="401" r:id="rId39"/>
    <p:sldId id="395" r:id="rId40"/>
    <p:sldId id="389" r:id="rId41"/>
    <p:sldId id="406" r:id="rId42"/>
    <p:sldId id="410" r:id="rId4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3018" autoAdjust="0"/>
  </p:normalViewPr>
  <p:slideViewPr>
    <p:cSldViewPr snapToGrid="0" snapToObjects="1">
      <p:cViewPr>
        <p:scale>
          <a:sx n="75" d="100"/>
          <a:sy n="75" d="100"/>
        </p:scale>
        <p:origin x="1666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43524320"/>
        <c:axId val="-1643522144"/>
      </c:radarChart>
      <c:catAx>
        <c:axId val="-164352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3522144"/>
        <c:crosses val="autoZero"/>
        <c:auto val="1"/>
        <c:lblAlgn val="ctr"/>
        <c:lblOffset val="100"/>
        <c:noMultiLvlLbl val="0"/>
      </c:catAx>
      <c:valAx>
        <c:axId val="-1643522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352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1242" y="52530"/>
          <a:ext cx="2490448" cy="1352696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4197" y="1006740"/>
          <a:ext cx="2469166" cy="90155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gm:t>
    </dgm:pt>
    <dgm:pt modelId="{BF221DDE-4F71-4903-AB0B-6FFFD5C973A7}" type="asst">
      <dgm:prSet phldrT="[Texto]"/>
      <dgm:spPr>
        <a:xfrm>
          <a:off x="57608" y="2544213"/>
          <a:ext cx="3451206" cy="1207645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814" y="1405227"/>
          <a:ext cx="467651" cy="1742808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340" y="3536101"/>
          <a:ext cx="2661259" cy="87071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gm:t>
    </dgm:pt>
    <dgm:pt modelId="{75051719-400E-4F9F-B15F-B3729F530692}" type="asst">
      <dgm:prSet phldrT="[Texto]"/>
      <dgm:spPr>
        <a:xfrm>
          <a:off x="4551012" y="2346150"/>
          <a:ext cx="3806297" cy="160377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466" y="1405227"/>
          <a:ext cx="574546" cy="1742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695" y="3706515"/>
          <a:ext cx="2665355" cy="82205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C4342694-34C7-48F4-8CE9-AE07CD4499B2}" type="presOf" srcId="{75051719-400E-4F9F-B15F-B3729F530692}" destId="{CCA0075A-A7AE-49CF-83FB-62BB71135E84}" srcOrd="0" destOrd="0" presId="urn:microsoft.com/office/officeart/2008/layout/NameandTitleOrganizationalChart"/>
    <dgm:cxn modelId="{88678329-2A7C-469B-BB6F-9398B9884B2B}" type="presOf" srcId="{7622962D-0D70-43DD-868E-5F77B28BA92F}" destId="{5F8F8BDA-A44A-43E4-8836-EB4A37A33C47}" srcOrd="0" destOrd="0" presId="urn:microsoft.com/office/officeart/2008/layout/NameandTitleOrganizationalChart"/>
    <dgm:cxn modelId="{2025ABF3-7324-4635-8FB4-8374ED654243}" type="presOf" srcId="{561AD9CF-9C2D-4D3C-9428-E144306BF9AB}" destId="{8E528058-98A8-4A3A-9244-1A2C0256C7FC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D2EFA97E-D1A4-4825-A7D2-E8B74DE4E0E8}" type="presOf" srcId="{D9D3F215-3512-4667-8F51-69E4BCD03FD0}" destId="{E91326DC-2B71-4753-BD62-3A30563DA756}" srcOrd="0" destOrd="0" presId="urn:microsoft.com/office/officeart/2008/layout/NameandTitleOrganizationalChart"/>
    <dgm:cxn modelId="{1F0C544E-D11E-48C9-9A8C-F68062FC7D73}" type="presOf" srcId="{9AA30471-4DC3-4D29-B089-D29F0A7C8DCF}" destId="{436D48CC-DDAC-4667-97A1-D3E1594227CF}" srcOrd="0" destOrd="0" presId="urn:microsoft.com/office/officeart/2008/layout/NameandTitleOrganizationalChart"/>
    <dgm:cxn modelId="{0A6725E7-A2FE-4E55-AB9F-732433E5A04A}" type="presOf" srcId="{135EF147-7E60-4EF1-B26E-1AEC92F02C76}" destId="{3A89D813-C7B3-4C5F-A294-1F0DA5CBCB59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6329D55C-1B7D-41F3-BC37-0DB4C66C195E}" type="presOf" srcId="{75051719-400E-4F9F-B15F-B3729F530692}" destId="{4C8BC104-26E9-466F-BE29-542017A0C33C}" srcOrd="1" destOrd="0" presId="urn:microsoft.com/office/officeart/2008/layout/NameandTitleOrganizationalChart"/>
    <dgm:cxn modelId="{DD214F3A-C4ED-4103-9F0C-7D0F5C4EE126}" type="presOf" srcId="{BF221DDE-4F71-4903-AB0B-6FFFD5C973A7}" destId="{90EB68D5-14B2-4596-9478-C3C10B7807D5}" srcOrd="0" destOrd="0" presId="urn:microsoft.com/office/officeart/2008/layout/NameandTitleOrganizationalChart"/>
    <dgm:cxn modelId="{8EFC5418-9667-4B28-A94D-A68CF6E2F6BA}" type="presOf" srcId="{AB490AA3-1DE3-43C5-B6ED-BA109D31E6CA}" destId="{89066B75-ED60-4CD0-A599-7A89A83526FF}" srcOrd="0" destOrd="0" presId="urn:microsoft.com/office/officeart/2008/layout/NameandTitleOrganizationalChart"/>
    <dgm:cxn modelId="{A4431EBC-FF17-4E48-8A7B-A7287A5DCF93}" type="presOf" srcId="{135EF147-7E60-4EF1-B26E-1AEC92F02C76}" destId="{BC5C8032-0E19-486F-AE44-6334D27CAF1A}" srcOrd="1" destOrd="0" presId="urn:microsoft.com/office/officeart/2008/layout/NameandTitleOrganizationalChart"/>
    <dgm:cxn modelId="{415FA2C6-7C98-4D10-A7B0-3C7F6D323BAA}" type="presOf" srcId="{BF221DDE-4F71-4903-AB0B-6FFFD5C973A7}" destId="{B737CC4C-9548-45F3-B5DE-C4E20A98FE6C}" srcOrd="1" destOrd="0" presId="urn:microsoft.com/office/officeart/2008/layout/NameandTitleOrganizationalChart"/>
    <dgm:cxn modelId="{8B9D6CB2-4705-4D2D-BAC8-6A017895AD2E}" type="presOf" srcId="{B7B1EFDA-0007-4EF9-908F-E4288AFC3394}" destId="{B75ED563-A8D5-4679-956D-D84CE042C32D}" srcOrd="0" destOrd="0" presId="urn:microsoft.com/office/officeart/2008/layout/NameandTitleOrganizationalChart"/>
    <dgm:cxn modelId="{143823E8-DB36-4868-B80A-5B3505656D33}" type="presParOf" srcId="{436D48CC-DDAC-4667-97A1-D3E1594227CF}" destId="{84DA8FEE-DD40-478B-9621-47D42219D0E3}" srcOrd="0" destOrd="0" presId="urn:microsoft.com/office/officeart/2008/layout/NameandTitleOrganizationalChart"/>
    <dgm:cxn modelId="{05F5A000-01FD-4E86-BC3E-8F2EE4E5EEDD}" type="presParOf" srcId="{84DA8FEE-DD40-478B-9621-47D42219D0E3}" destId="{168A18DB-4775-4DA0-A5D7-A772CEEAE09B}" srcOrd="0" destOrd="0" presId="urn:microsoft.com/office/officeart/2008/layout/NameandTitleOrganizationalChart"/>
    <dgm:cxn modelId="{8930D5E6-7EF5-424F-A6B7-702F510B982F}" type="presParOf" srcId="{168A18DB-4775-4DA0-A5D7-A772CEEAE09B}" destId="{3A89D813-C7B3-4C5F-A294-1F0DA5CBCB59}" srcOrd="0" destOrd="0" presId="urn:microsoft.com/office/officeart/2008/layout/NameandTitleOrganizationalChart"/>
    <dgm:cxn modelId="{4F52F54B-20BF-42AD-8032-E5287EEA7FB8}" type="presParOf" srcId="{168A18DB-4775-4DA0-A5D7-A772CEEAE09B}" destId="{5F8F8BDA-A44A-43E4-8836-EB4A37A33C47}" srcOrd="1" destOrd="0" presId="urn:microsoft.com/office/officeart/2008/layout/NameandTitleOrganizationalChart"/>
    <dgm:cxn modelId="{191C588E-F5B0-4FE8-AC2A-F8C3699FF622}" type="presParOf" srcId="{168A18DB-4775-4DA0-A5D7-A772CEEAE09B}" destId="{BC5C8032-0E19-486F-AE44-6334D27CAF1A}" srcOrd="2" destOrd="0" presId="urn:microsoft.com/office/officeart/2008/layout/NameandTitleOrganizationalChart"/>
    <dgm:cxn modelId="{5B4B9875-671B-4136-8AC9-1F0E13D1C21E}" type="presParOf" srcId="{84DA8FEE-DD40-478B-9621-47D42219D0E3}" destId="{FBB1F987-DE24-453F-BBC1-043DC8063605}" srcOrd="1" destOrd="0" presId="urn:microsoft.com/office/officeart/2008/layout/NameandTitleOrganizationalChart"/>
    <dgm:cxn modelId="{5617F5B6-E2E0-46E6-B66D-7439EDA66A56}" type="presParOf" srcId="{84DA8FEE-DD40-478B-9621-47D42219D0E3}" destId="{E5DCA871-FCC3-4D66-9159-5C31C710EFE6}" srcOrd="2" destOrd="0" presId="urn:microsoft.com/office/officeart/2008/layout/NameandTitleOrganizationalChart"/>
    <dgm:cxn modelId="{3C3E71EC-63C7-4C6E-BF90-84110F5E8700}" type="presParOf" srcId="{E5DCA871-FCC3-4D66-9159-5C31C710EFE6}" destId="{E91326DC-2B71-4753-BD62-3A30563DA756}" srcOrd="0" destOrd="0" presId="urn:microsoft.com/office/officeart/2008/layout/NameandTitleOrganizationalChart"/>
    <dgm:cxn modelId="{FCE438E5-357B-4787-9903-B87D00CD8F9A}" type="presParOf" srcId="{E5DCA871-FCC3-4D66-9159-5C31C710EFE6}" destId="{961A8F50-A26F-4D9F-A784-8241185FAADC}" srcOrd="1" destOrd="0" presId="urn:microsoft.com/office/officeart/2008/layout/NameandTitleOrganizationalChart"/>
    <dgm:cxn modelId="{1E6EFF18-9DBE-464A-96A2-D5D209269CE4}" type="presParOf" srcId="{961A8F50-A26F-4D9F-A784-8241185FAADC}" destId="{71355753-692B-460D-BCA9-27AFE11F7858}" srcOrd="0" destOrd="0" presId="urn:microsoft.com/office/officeart/2008/layout/NameandTitleOrganizationalChart"/>
    <dgm:cxn modelId="{D6EBFF2C-7638-4EB8-8BF7-5D18C55C34C4}" type="presParOf" srcId="{71355753-692B-460D-BCA9-27AFE11F7858}" destId="{90EB68D5-14B2-4596-9478-C3C10B7807D5}" srcOrd="0" destOrd="0" presId="urn:microsoft.com/office/officeart/2008/layout/NameandTitleOrganizationalChart"/>
    <dgm:cxn modelId="{35CD3B4F-EA73-4C2B-B034-2793480EE0DF}" type="presParOf" srcId="{71355753-692B-460D-BCA9-27AFE11F7858}" destId="{89066B75-ED60-4CD0-A599-7A89A83526FF}" srcOrd="1" destOrd="0" presId="urn:microsoft.com/office/officeart/2008/layout/NameandTitleOrganizationalChart"/>
    <dgm:cxn modelId="{B15307F7-8136-4306-BF5A-C810C834B0FC}" type="presParOf" srcId="{71355753-692B-460D-BCA9-27AFE11F7858}" destId="{B737CC4C-9548-45F3-B5DE-C4E20A98FE6C}" srcOrd="2" destOrd="0" presId="urn:microsoft.com/office/officeart/2008/layout/NameandTitleOrganizationalChart"/>
    <dgm:cxn modelId="{850CA838-B70D-4693-829C-65888FE2D8B2}" type="presParOf" srcId="{961A8F50-A26F-4D9F-A784-8241185FAADC}" destId="{1EF81898-84CB-4573-84ED-39F8EFCAA798}" srcOrd="1" destOrd="0" presId="urn:microsoft.com/office/officeart/2008/layout/NameandTitleOrganizationalChart"/>
    <dgm:cxn modelId="{F0C24F5B-D861-49C2-8F4E-142E52A81A34}" type="presParOf" srcId="{961A8F50-A26F-4D9F-A784-8241185FAADC}" destId="{F0DEC4E4-020F-4026-BD96-E0945FDA8F78}" srcOrd="2" destOrd="0" presId="urn:microsoft.com/office/officeart/2008/layout/NameandTitleOrganizationalChart"/>
    <dgm:cxn modelId="{193AECF3-3DE5-41FE-BEB1-1763B20DCCE5}" type="presParOf" srcId="{E5DCA871-FCC3-4D66-9159-5C31C710EFE6}" destId="{8E528058-98A8-4A3A-9244-1A2C0256C7FC}" srcOrd="2" destOrd="0" presId="urn:microsoft.com/office/officeart/2008/layout/NameandTitleOrganizationalChart"/>
    <dgm:cxn modelId="{603F1D70-DBC5-4E7D-A048-9A2BA366A41D}" type="presParOf" srcId="{E5DCA871-FCC3-4D66-9159-5C31C710EFE6}" destId="{53414CF3-5630-469D-BD5A-97137180E3FC}" srcOrd="3" destOrd="0" presId="urn:microsoft.com/office/officeart/2008/layout/NameandTitleOrganizationalChart"/>
    <dgm:cxn modelId="{A8BE3974-F5B3-46B3-9707-D2D20E042BB7}" type="presParOf" srcId="{53414CF3-5630-469D-BD5A-97137180E3FC}" destId="{CA4E964E-3809-4B82-8C3E-287396062B14}" srcOrd="0" destOrd="0" presId="urn:microsoft.com/office/officeart/2008/layout/NameandTitleOrganizationalChart"/>
    <dgm:cxn modelId="{BBC6700E-82E7-4D79-9C73-93984775EF87}" type="presParOf" srcId="{CA4E964E-3809-4B82-8C3E-287396062B14}" destId="{CCA0075A-A7AE-49CF-83FB-62BB71135E84}" srcOrd="0" destOrd="0" presId="urn:microsoft.com/office/officeart/2008/layout/NameandTitleOrganizationalChart"/>
    <dgm:cxn modelId="{019F89ED-9EBF-453D-A26D-11945F8861C5}" type="presParOf" srcId="{CA4E964E-3809-4B82-8C3E-287396062B14}" destId="{B75ED563-A8D5-4679-956D-D84CE042C32D}" srcOrd="1" destOrd="0" presId="urn:microsoft.com/office/officeart/2008/layout/NameandTitleOrganizationalChart"/>
    <dgm:cxn modelId="{4AD73BF0-33C4-489F-A30A-A82B6D21720B}" type="presParOf" srcId="{CA4E964E-3809-4B82-8C3E-287396062B14}" destId="{4C8BC104-26E9-466F-BE29-542017A0C33C}" srcOrd="2" destOrd="0" presId="urn:microsoft.com/office/officeart/2008/layout/NameandTitleOrganizationalChart"/>
    <dgm:cxn modelId="{01D76D54-7E05-4EEC-93B6-B2DF9F114B55}" type="presParOf" srcId="{53414CF3-5630-469D-BD5A-97137180E3FC}" destId="{1884FDC6-E5D2-4F71-8591-6FE09D1D6F53}" srcOrd="1" destOrd="0" presId="urn:microsoft.com/office/officeart/2008/layout/NameandTitleOrganizationalChart"/>
    <dgm:cxn modelId="{A6640B6E-F918-4C35-9EE5-EFF3EB325163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gm:t>
    </dgm:pt>
    <dgm:pt modelId="{BF221DDE-4F71-4903-AB0B-6FFFD5C973A7}" type="asst">
      <dgm:prSet phldrT="[Texto]"/>
      <dgm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gm:t>
    </dgm:pt>
    <dgm:pt modelId="{75051719-400E-4F9F-B15F-B3729F530692}" type="asst">
      <dgm:prSet phldrT="[Texto]"/>
      <dgm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52D7DA1E-26D0-4B3D-9AEF-B6D72A0E1656}" type="presOf" srcId="{B7B1EFDA-0007-4EF9-908F-E4288AFC3394}" destId="{B75ED563-A8D5-4679-956D-D84CE042C32D}" srcOrd="0" destOrd="0" presId="urn:microsoft.com/office/officeart/2008/layout/NameandTitleOrganizationalChart"/>
    <dgm:cxn modelId="{10507C1C-EF94-46AC-8773-195BD3795B2F}" type="presOf" srcId="{D9D3F215-3512-4667-8F51-69E4BCD03FD0}" destId="{E91326DC-2B71-4753-BD62-3A30563DA756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0F824ECF-BB06-4844-B27C-5270AB71B8D9}" type="presOf" srcId="{561AD9CF-9C2D-4D3C-9428-E144306BF9AB}" destId="{8E528058-98A8-4A3A-9244-1A2C0256C7FC}" srcOrd="0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66465BB8-68BC-4B77-9FC0-F4ABFE371FEC}" type="presOf" srcId="{7622962D-0D70-43DD-868E-5F77B28BA92F}" destId="{5F8F8BDA-A44A-43E4-8836-EB4A37A33C47}" srcOrd="0" destOrd="0" presId="urn:microsoft.com/office/officeart/2008/layout/NameandTitleOrganizationalChart"/>
    <dgm:cxn modelId="{91390AA0-FF95-439B-949D-8796AC46B230}" type="presOf" srcId="{9AA30471-4DC3-4D29-B089-D29F0A7C8DCF}" destId="{436D48CC-DDAC-4667-97A1-D3E1594227CF}" srcOrd="0" destOrd="0" presId="urn:microsoft.com/office/officeart/2008/layout/NameandTitleOrganizationalChart"/>
    <dgm:cxn modelId="{7069BCEA-9A3B-4FB2-883C-72ED56722175}" type="presOf" srcId="{BF221DDE-4F71-4903-AB0B-6FFFD5C973A7}" destId="{90EB68D5-14B2-4596-9478-C3C10B7807D5}" srcOrd="0" destOrd="0" presId="urn:microsoft.com/office/officeart/2008/layout/NameandTitleOrganizationalChart"/>
    <dgm:cxn modelId="{BC2D8675-FEEC-4A1E-B9E0-45CB464A923D}" type="presOf" srcId="{135EF147-7E60-4EF1-B26E-1AEC92F02C76}" destId="{BC5C8032-0E19-486F-AE44-6334D27CAF1A}" srcOrd="1" destOrd="0" presId="urn:microsoft.com/office/officeart/2008/layout/NameandTitleOrganizationalChart"/>
    <dgm:cxn modelId="{4643A430-3421-46DA-B408-19B10BD13366}" type="presOf" srcId="{BF221DDE-4F71-4903-AB0B-6FFFD5C973A7}" destId="{B737CC4C-9548-45F3-B5DE-C4E20A98FE6C}" srcOrd="1" destOrd="0" presId="urn:microsoft.com/office/officeart/2008/layout/NameandTitleOrganizationalChart"/>
    <dgm:cxn modelId="{9B1C9C0D-1B79-409D-8D56-8F806F1D1E97}" type="presOf" srcId="{135EF147-7E60-4EF1-B26E-1AEC92F02C76}" destId="{3A89D813-C7B3-4C5F-A294-1F0DA5CBCB59}" srcOrd="0" destOrd="0" presId="urn:microsoft.com/office/officeart/2008/layout/NameandTitleOrganizationalChart"/>
    <dgm:cxn modelId="{96C5D48D-CDF8-4A5B-B165-8845859DBF69}" type="presOf" srcId="{AB490AA3-1DE3-43C5-B6ED-BA109D31E6CA}" destId="{89066B75-ED60-4CD0-A599-7A89A83526FF}" srcOrd="0" destOrd="0" presId="urn:microsoft.com/office/officeart/2008/layout/NameandTitleOrganizationalChart"/>
    <dgm:cxn modelId="{9426909B-336D-4B57-85CE-3CF5CAD277DC}" type="presOf" srcId="{75051719-400E-4F9F-B15F-B3729F530692}" destId="{4C8BC104-26E9-466F-BE29-542017A0C33C}" srcOrd="1" destOrd="0" presId="urn:microsoft.com/office/officeart/2008/layout/NameandTitleOrganizationalChart"/>
    <dgm:cxn modelId="{2F0FFDDB-D189-41BA-B872-8E05DE20DE7C}" type="presOf" srcId="{75051719-400E-4F9F-B15F-B3729F530692}" destId="{CCA0075A-A7AE-49CF-83FB-62BB71135E84}" srcOrd="0" destOrd="0" presId="urn:microsoft.com/office/officeart/2008/layout/NameandTitleOrganizationalChart"/>
    <dgm:cxn modelId="{D812219A-1A2C-49F4-993D-9E41B7451A4B}" type="presParOf" srcId="{436D48CC-DDAC-4667-97A1-D3E1594227CF}" destId="{84DA8FEE-DD40-478B-9621-47D42219D0E3}" srcOrd="0" destOrd="0" presId="urn:microsoft.com/office/officeart/2008/layout/NameandTitleOrganizationalChart"/>
    <dgm:cxn modelId="{87CF0253-49ED-40A6-BF25-C2CD6E442931}" type="presParOf" srcId="{84DA8FEE-DD40-478B-9621-47D42219D0E3}" destId="{168A18DB-4775-4DA0-A5D7-A772CEEAE09B}" srcOrd="0" destOrd="0" presId="urn:microsoft.com/office/officeart/2008/layout/NameandTitleOrganizationalChart"/>
    <dgm:cxn modelId="{4BAA2E59-5DD6-44B5-A816-4F3EA7494AB1}" type="presParOf" srcId="{168A18DB-4775-4DA0-A5D7-A772CEEAE09B}" destId="{3A89D813-C7B3-4C5F-A294-1F0DA5CBCB59}" srcOrd="0" destOrd="0" presId="urn:microsoft.com/office/officeart/2008/layout/NameandTitleOrganizationalChart"/>
    <dgm:cxn modelId="{26939050-A6B1-423B-B5C7-2F35D8CFCB7D}" type="presParOf" srcId="{168A18DB-4775-4DA0-A5D7-A772CEEAE09B}" destId="{5F8F8BDA-A44A-43E4-8836-EB4A37A33C47}" srcOrd="1" destOrd="0" presId="urn:microsoft.com/office/officeart/2008/layout/NameandTitleOrganizationalChart"/>
    <dgm:cxn modelId="{224DE28A-06D1-43C1-9D75-E1639518D5DA}" type="presParOf" srcId="{168A18DB-4775-4DA0-A5D7-A772CEEAE09B}" destId="{BC5C8032-0E19-486F-AE44-6334D27CAF1A}" srcOrd="2" destOrd="0" presId="urn:microsoft.com/office/officeart/2008/layout/NameandTitleOrganizationalChart"/>
    <dgm:cxn modelId="{12209CF6-D6F1-4447-BCA3-0EF2672773CC}" type="presParOf" srcId="{84DA8FEE-DD40-478B-9621-47D42219D0E3}" destId="{FBB1F987-DE24-453F-BBC1-043DC8063605}" srcOrd="1" destOrd="0" presId="urn:microsoft.com/office/officeart/2008/layout/NameandTitleOrganizationalChart"/>
    <dgm:cxn modelId="{FB7AA4DD-2E6F-4399-9FA9-0209D2485B95}" type="presParOf" srcId="{84DA8FEE-DD40-478B-9621-47D42219D0E3}" destId="{E5DCA871-FCC3-4D66-9159-5C31C710EFE6}" srcOrd="2" destOrd="0" presId="urn:microsoft.com/office/officeart/2008/layout/NameandTitleOrganizationalChart"/>
    <dgm:cxn modelId="{8E580595-1FF6-4037-A5B5-2ABC13BDCC0C}" type="presParOf" srcId="{E5DCA871-FCC3-4D66-9159-5C31C710EFE6}" destId="{E91326DC-2B71-4753-BD62-3A30563DA756}" srcOrd="0" destOrd="0" presId="urn:microsoft.com/office/officeart/2008/layout/NameandTitleOrganizationalChart"/>
    <dgm:cxn modelId="{C30C6900-3A5F-416C-9029-D3EA247D866B}" type="presParOf" srcId="{E5DCA871-FCC3-4D66-9159-5C31C710EFE6}" destId="{961A8F50-A26F-4D9F-A784-8241185FAADC}" srcOrd="1" destOrd="0" presId="urn:microsoft.com/office/officeart/2008/layout/NameandTitleOrganizationalChart"/>
    <dgm:cxn modelId="{21A1D4CD-D031-4ED4-B24A-B60E3C1DCA75}" type="presParOf" srcId="{961A8F50-A26F-4D9F-A784-8241185FAADC}" destId="{71355753-692B-460D-BCA9-27AFE11F7858}" srcOrd="0" destOrd="0" presId="urn:microsoft.com/office/officeart/2008/layout/NameandTitleOrganizationalChart"/>
    <dgm:cxn modelId="{A55DA696-C962-4960-B233-A5709C3F98C1}" type="presParOf" srcId="{71355753-692B-460D-BCA9-27AFE11F7858}" destId="{90EB68D5-14B2-4596-9478-C3C10B7807D5}" srcOrd="0" destOrd="0" presId="urn:microsoft.com/office/officeart/2008/layout/NameandTitleOrganizationalChart"/>
    <dgm:cxn modelId="{7BDE171C-394F-4310-9EEC-6F89875AAC81}" type="presParOf" srcId="{71355753-692B-460D-BCA9-27AFE11F7858}" destId="{89066B75-ED60-4CD0-A599-7A89A83526FF}" srcOrd="1" destOrd="0" presId="urn:microsoft.com/office/officeart/2008/layout/NameandTitleOrganizationalChart"/>
    <dgm:cxn modelId="{A2C8183A-0542-4697-B606-08FA63CFE00D}" type="presParOf" srcId="{71355753-692B-460D-BCA9-27AFE11F7858}" destId="{B737CC4C-9548-45F3-B5DE-C4E20A98FE6C}" srcOrd="2" destOrd="0" presId="urn:microsoft.com/office/officeart/2008/layout/NameandTitleOrganizationalChart"/>
    <dgm:cxn modelId="{0B7E6E75-EADD-43FF-9C71-ADB7C21F81D3}" type="presParOf" srcId="{961A8F50-A26F-4D9F-A784-8241185FAADC}" destId="{1EF81898-84CB-4573-84ED-39F8EFCAA798}" srcOrd="1" destOrd="0" presId="urn:microsoft.com/office/officeart/2008/layout/NameandTitleOrganizationalChart"/>
    <dgm:cxn modelId="{F566FDD7-443B-4D45-A7F3-6FCAAB5F4E91}" type="presParOf" srcId="{961A8F50-A26F-4D9F-A784-8241185FAADC}" destId="{F0DEC4E4-020F-4026-BD96-E0945FDA8F78}" srcOrd="2" destOrd="0" presId="urn:microsoft.com/office/officeart/2008/layout/NameandTitleOrganizationalChart"/>
    <dgm:cxn modelId="{AFA7CE71-375C-4114-989E-DE7A86960472}" type="presParOf" srcId="{E5DCA871-FCC3-4D66-9159-5C31C710EFE6}" destId="{8E528058-98A8-4A3A-9244-1A2C0256C7FC}" srcOrd="2" destOrd="0" presId="urn:microsoft.com/office/officeart/2008/layout/NameandTitleOrganizationalChart"/>
    <dgm:cxn modelId="{822A8181-ECF4-4458-A863-B61C9DE92118}" type="presParOf" srcId="{E5DCA871-FCC3-4D66-9159-5C31C710EFE6}" destId="{53414CF3-5630-469D-BD5A-97137180E3FC}" srcOrd="3" destOrd="0" presId="urn:microsoft.com/office/officeart/2008/layout/NameandTitleOrganizationalChart"/>
    <dgm:cxn modelId="{0130D724-8C66-403D-A28F-A5DF16782B34}" type="presParOf" srcId="{53414CF3-5630-469D-BD5A-97137180E3FC}" destId="{CA4E964E-3809-4B82-8C3E-287396062B14}" srcOrd="0" destOrd="0" presId="urn:microsoft.com/office/officeart/2008/layout/NameandTitleOrganizationalChart"/>
    <dgm:cxn modelId="{6044687A-4763-42CA-9701-C0C993EC6951}" type="presParOf" srcId="{CA4E964E-3809-4B82-8C3E-287396062B14}" destId="{CCA0075A-A7AE-49CF-83FB-62BB71135E84}" srcOrd="0" destOrd="0" presId="urn:microsoft.com/office/officeart/2008/layout/NameandTitleOrganizationalChart"/>
    <dgm:cxn modelId="{C5843E4C-DFAE-43FC-9132-0F2AD7BB57B8}" type="presParOf" srcId="{CA4E964E-3809-4B82-8C3E-287396062B14}" destId="{B75ED563-A8D5-4679-956D-D84CE042C32D}" srcOrd="1" destOrd="0" presId="urn:microsoft.com/office/officeart/2008/layout/NameandTitleOrganizationalChart"/>
    <dgm:cxn modelId="{BFBC7369-FD53-492E-8120-EE9D6CDD77B4}" type="presParOf" srcId="{CA4E964E-3809-4B82-8C3E-287396062B14}" destId="{4C8BC104-26E9-466F-BE29-542017A0C33C}" srcOrd="2" destOrd="0" presId="urn:microsoft.com/office/officeart/2008/layout/NameandTitleOrganizationalChart"/>
    <dgm:cxn modelId="{BB5E5E52-8A04-4AED-8D0D-FA104B122DCA}" type="presParOf" srcId="{53414CF3-5630-469D-BD5A-97137180E3FC}" destId="{1884FDC6-E5D2-4F71-8591-6FE09D1D6F53}" srcOrd="1" destOrd="0" presId="urn:microsoft.com/office/officeart/2008/layout/NameandTitleOrganizationalChart"/>
    <dgm:cxn modelId="{862BE5F4-1E12-4F3F-BDD4-8F7823F01A71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612166" y="1300281"/>
          <a:ext cx="521909" cy="1583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187358" y="1300281"/>
          <a:ext cx="424808" cy="1583143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481022" y="71509"/>
          <a:ext cx="2262288" cy="1228771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481022" y="71509"/>
        <a:ext cx="2262288" cy="1228771"/>
      </dsp:txXfrm>
    </dsp:sp>
    <dsp:sp modelId="{5F8F8BDA-A44A-43E4-8836-EB4A37A33C47}">
      <dsp:nvSpPr>
        <dsp:cNvPr id="0" name=""/>
        <dsp:cNvSpPr/>
      </dsp:nvSpPr>
      <dsp:spPr>
        <a:xfrm>
          <a:off x="3655525" y="938301"/>
          <a:ext cx="2242957" cy="81896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sp:txBody>
      <dsp:txXfrm>
        <a:off x="3655525" y="938301"/>
        <a:ext cx="2242957" cy="818962"/>
      </dsp:txXfrm>
    </dsp:sp>
    <dsp:sp modelId="{90EB68D5-14B2-4596-9478-C3C10B7807D5}">
      <dsp:nvSpPr>
        <dsp:cNvPr id="0" name=""/>
        <dsp:cNvSpPr/>
      </dsp:nvSpPr>
      <dsp:spPr>
        <a:xfrm>
          <a:off x="52330" y="2334919"/>
          <a:ext cx="3135028" cy="1097008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2330" y="2334919"/>
        <a:ext cx="3135028" cy="1097008"/>
      </dsp:txXfrm>
    </dsp:sp>
    <dsp:sp modelId="{89066B75-ED60-4CD0-A599-7A89A83526FF}">
      <dsp:nvSpPr>
        <dsp:cNvPr id="0" name=""/>
        <dsp:cNvSpPr/>
      </dsp:nvSpPr>
      <dsp:spPr>
        <a:xfrm>
          <a:off x="1653572" y="3235937"/>
          <a:ext cx="2417451" cy="79094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sp:txBody>
      <dsp:txXfrm>
        <a:off x="1653572" y="3235937"/>
        <a:ext cx="2417451" cy="790943"/>
      </dsp:txXfrm>
    </dsp:sp>
    <dsp:sp modelId="{CCA0075A-A7AE-49CF-83FB-62BB71135E84}">
      <dsp:nvSpPr>
        <dsp:cNvPr id="0" name=""/>
        <dsp:cNvSpPr/>
      </dsp:nvSpPr>
      <dsp:spPr>
        <a:xfrm>
          <a:off x="4134076" y="2155002"/>
          <a:ext cx="3457588" cy="145684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134076" y="2155002"/>
        <a:ext cx="3457588" cy="1456844"/>
      </dsp:txXfrm>
    </dsp:sp>
    <dsp:sp modelId="{B75ED563-A8D5-4679-956D-D84CE042C32D}">
      <dsp:nvSpPr>
        <dsp:cNvPr id="0" name=""/>
        <dsp:cNvSpPr/>
      </dsp:nvSpPr>
      <dsp:spPr>
        <a:xfrm>
          <a:off x="5375553" y="3390739"/>
          <a:ext cx="2421171" cy="74674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sp:txBody>
      <dsp:txXfrm>
        <a:off x="5375553" y="3390739"/>
        <a:ext cx="2421171" cy="74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730956" y="51003"/>
        <a:ext cx="2490187" cy="1352555"/>
      </dsp:txXfrm>
    </dsp:sp>
    <dsp:sp modelId="{5F8F8BDA-A44A-43E4-8836-EB4A37A33C47}">
      <dsp:nvSpPr>
        <dsp:cNvPr id="0" name=""/>
        <dsp:cNvSpPr/>
      </dsp:nvSpPr>
      <dsp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sp:txBody>
      <dsp:txXfrm>
        <a:off x="4023777" y="1005114"/>
        <a:ext cx="2468908" cy="901463"/>
      </dsp:txXfrm>
    </dsp:sp>
    <dsp:sp modelId="{90EB68D5-14B2-4596-9478-C3C10B7807D5}">
      <dsp:nvSpPr>
        <dsp:cNvPr id="0" name=""/>
        <dsp:cNvSpPr/>
      </dsp:nvSpPr>
      <dsp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7602" y="2542425"/>
        <a:ext cx="3450845" cy="1207519"/>
      </dsp:txXfrm>
    </dsp:sp>
    <dsp:sp modelId="{89066B75-ED60-4CD0-A599-7A89A83526FF}">
      <dsp:nvSpPr>
        <dsp:cNvPr id="0" name=""/>
        <dsp:cNvSpPr/>
      </dsp:nvSpPr>
      <dsp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sp:txBody>
      <dsp:txXfrm>
        <a:off x="1820150" y="3534210"/>
        <a:ext cx="2660981" cy="870621"/>
      </dsp:txXfrm>
    </dsp:sp>
    <dsp:sp modelId="{CCA0075A-A7AE-49CF-83FB-62BB71135E84}">
      <dsp:nvSpPr>
        <dsp:cNvPr id="0" name=""/>
        <dsp:cNvSpPr/>
      </dsp:nvSpPr>
      <dsp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550536" y="2344383"/>
        <a:ext cx="3805899" cy="1603604"/>
      </dsp:txXfrm>
    </dsp:sp>
    <dsp:sp modelId="{B75ED563-A8D5-4679-956D-D84CE042C32D}">
      <dsp:nvSpPr>
        <dsp:cNvPr id="0" name=""/>
        <dsp:cNvSpPr/>
      </dsp:nvSpPr>
      <dsp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sp:txBody>
      <dsp:txXfrm>
        <a:off x="5917077" y="3704606"/>
        <a:ext cx="2665076" cy="821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28/03/2018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Diagrama de toda a Presidência</a:t>
            </a:r>
            <a:r>
              <a:rPr lang="pt-BR" baseline="0" dirty="0"/>
              <a:t> e Diretoria Geral do TRE.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Foco na SECGS, CIP e CSTA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SEÇÃO</a:t>
            </a:r>
            <a:r>
              <a:rPr lang="pt-BR" baseline="0" dirty="0"/>
              <a:t> EM VEZ DE SECRETARIA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Sanábria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11" name="Diagrama 15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00000000-0008-0000-1700-000010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893810"/>
              </p:ext>
            </p:extLst>
          </p:nvPr>
        </p:nvGraphicFramePr>
        <p:xfrm>
          <a:off x="751840" y="975360"/>
          <a:ext cx="7796725" cy="476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2400" y="55245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tx1"/>
                </a:solidFill>
                <a:cs typeface="Calibri" pitchFamily="34" charset="0"/>
              </a:rPr>
              <a:t>Média dos 3 setores</a:t>
            </a:r>
            <a:r>
              <a:rPr lang="en-US" sz="3600" dirty="0" smtClean="0">
                <a:solidFill>
                  <a:schemeClr val="tx1"/>
                </a:solidFill>
                <a:cs typeface="Calibri" pitchFamily="34" charset="0"/>
              </a:rPr>
              <a:t>: 21 </a:t>
            </a:r>
            <a:r>
              <a:rPr lang="en-US" sz="3600" dirty="0" err="1" smtClean="0">
                <a:solidFill>
                  <a:schemeClr val="tx1"/>
                </a:solidFill>
                <a:cs typeface="Calibri" pitchFamily="34" charset="0"/>
              </a:rPr>
              <a:t>dias</a:t>
            </a:r>
            <a:r>
              <a:rPr lang="en-US" sz="3600" dirty="0" smtClean="0">
                <a:solidFill>
                  <a:schemeClr val="tx1"/>
                </a:solidFill>
                <a:cs typeface="Calibri" pitchFamily="34" charset="0"/>
              </a:rPr>
              <a:t>.</a:t>
            </a:r>
            <a:endParaRPr lang="pt-BR" sz="3600" dirty="0">
              <a:solidFill>
                <a:schemeClr val="tx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9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032" y="2313432"/>
            <a:ext cx="8631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META</a:t>
            </a:r>
            <a:r>
              <a:rPr lang="pt-BR" b="1" dirty="0" smtClean="0">
                <a:solidFill>
                  <a:schemeClr val="dk1"/>
                </a:solidFill>
              </a:rPr>
              <a:t>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chemeClr val="dk1"/>
                </a:solidFill>
              </a:rPr>
              <a:t>Reduzir em 15% o tempo de tramitação.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u="sng" dirty="0"/>
              <a:t>processo de contratações</a:t>
            </a:r>
            <a:r>
              <a:rPr lang="pt-BR" b="1" dirty="0"/>
              <a:t> na </a:t>
            </a:r>
            <a:r>
              <a:rPr lang="pt-BR" b="1" u="sng" dirty="0"/>
              <a:t>fase de planejamento</a:t>
            </a:r>
            <a:r>
              <a:rPr lang="pt-BR" b="1" dirty="0"/>
              <a:t> de bens e serviços até Abril de </a:t>
            </a:r>
            <a:r>
              <a:rPr lang="pt-BR" b="1" dirty="0">
                <a:solidFill>
                  <a:schemeClr val="dk1"/>
                </a:solidFill>
              </a:rPr>
              <a:t>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3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O que significa reduzir em 15% 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Imagem 48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00000000-0008-0000-0900-00003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73" y="660399"/>
            <a:ext cx="8026774" cy="610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6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8" name="Diagrama 15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00000000-0008-0000-1700-000010000000}"/>
              </a:ext>
            </a:extLst>
          </p:cNvPr>
          <p:cNvGraphicFramePr/>
          <p:nvPr/>
        </p:nvGraphicFramePr>
        <p:xfrm>
          <a:off x="280923" y="834179"/>
          <a:ext cx="8582154" cy="51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671691"/>
            <a:ext cx="86319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chemeClr val="dk1"/>
                </a:solidFill>
              </a:rPr>
              <a:t>GANHOS </a:t>
            </a:r>
            <a:r>
              <a:rPr lang="pt-BR" b="1" dirty="0">
                <a:solidFill>
                  <a:schemeClr val="dk1"/>
                </a:solidFill>
              </a:rPr>
              <a:t>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 smtClean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chemeClr val="dk1"/>
                </a:solidFill>
              </a:rPr>
              <a:t>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 smtClean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chemeClr val="dk1"/>
                </a:solidFill>
              </a:rPr>
              <a:t>GANHOS </a:t>
            </a:r>
            <a:r>
              <a:rPr lang="pt-BR" b="1" dirty="0">
                <a:solidFill>
                  <a:schemeClr val="dk1"/>
                </a:solidFill>
              </a:rPr>
              <a:t>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chemeClr val="dk1"/>
                </a:solidFill>
              </a:rPr>
              <a:t>- </a:t>
            </a:r>
            <a:r>
              <a:rPr lang="pt-BR" dirty="0" smtClean="0"/>
              <a:t>Satisfação </a:t>
            </a:r>
            <a:r>
              <a:rPr lang="pt-BR" dirty="0"/>
              <a:t>do Servidor ao trabalhar com metodologias e padroes definidos, possibilitando a redução do stress no </a:t>
            </a:r>
            <a:r>
              <a:rPr lang="pt-BR" dirty="0" smtClean="0"/>
              <a:t>trabalho</a:t>
            </a:r>
            <a:endParaRPr lang="pt-BR" dirty="0" smtClean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chemeClr val="dk1"/>
                </a:solidFill>
              </a:rPr>
              <a:t>- </a:t>
            </a:r>
            <a:r>
              <a:rPr lang="pt-BR" dirty="0" smtClean="0">
                <a:solidFill>
                  <a:sysClr val="windowText" lastClr="000000"/>
                </a:solidFill>
              </a:rPr>
              <a:t>Maior </a:t>
            </a:r>
            <a:r>
              <a:rPr lang="pt-BR" dirty="0">
                <a:solidFill>
                  <a:sysClr val="windowText" lastClr="000000"/>
                </a:solidFill>
              </a:rPr>
              <a:t>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</a:t>
            </a:r>
            <a:r>
              <a:rPr lang="pt-BR" dirty="0" smtClean="0">
                <a:solidFill>
                  <a:schemeClr val="dk1"/>
                </a:solidFill>
              </a:rPr>
              <a:t>;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623" y="860552"/>
            <a:ext cx="8631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chemeClr val="dk1"/>
                </a:solidFill>
              </a:rPr>
              <a:t>PRINCIPAL GANHO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 smtClean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chemeClr val="dk1"/>
                </a:solidFill>
              </a:rPr>
              <a:t>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</a:t>
            </a:r>
            <a:r>
              <a:rPr lang="pt-BR" dirty="0" smtClean="0">
                <a:solidFill>
                  <a:schemeClr val="dk1"/>
                </a:solidFill>
              </a:rPr>
              <a:t>PAD.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dk1"/>
                </a:solidFill>
              </a:rPr>
              <a:t>Economia de Tempo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dk1"/>
                </a:solidFill>
              </a:rPr>
              <a:t>Economia de $ </a:t>
            </a:r>
            <a:r>
              <a:rPr lang="pt-BR" dirty="0" smtClean="0">
                <a:solidFill>
                  <a:schemeClr val="dk1"/>
                </a:solidFill>
              </a:rPr>
              <a:t>(dias </a:t>
            </a:r>
            <a:r>
              <a:rPr lang="pt-BR" dirty="0">
                <a:solidFill>
                  <a:schemeClr val="dk1"/>
                </a:solidFill>
              </a:rPr>
              <a:t>para alocação de servidores em outros projetos e processos</a:t>
            </a:r>
            <a:r>
              <a:rPr lang="pt-BR" dirty="0" smtClean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60" y="4501677"/>
            <a:ext cx="97468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dk1"/>
                </a:solidFill>
              </a:rPr>
              <a:t>Economia de $ </a:t>
            </a:r>
            <a:r>
              <a:rPr lang="pt-BR" dirty="0" smtClean="0">
                <a:solidFill>
                  <a:schemeClr val="dk1"/>
                </a:solidFill>
              </a:rPr>
              <a:t>(</a:t>
            </a:r>
            <a:r>
              <a:rPr lang="pt-BR" b="1" u="sng" dirty="0" smtClean="0">
                <a:solidFill>
                  <a:schemeClr val="dk1"/>
                </a:solidFill>
              </a:rPr>
              <a:t> </a:t>
            </a:r>
            <a:r>
              <a:rPr lang="pt-BR" b="1" u="sng" dirty="0">
                <a:solidFill>
                  <a:schemeClr val="dk1"/>
                </a:solidFill>
              </a:rPr>
              <a:t>R$ </a:t>
            </a:r>
            <a:r>
              <a:rPr lang="pt-BR" b="1" u="sng" dirty="0">
                <a:solidFill>
                  <a:srgbClr val="FF0000"/>
                </a:solidFill>
              </a:rPr>
              <a:t> 508.471,58 </a:t>
            </a:r>
            <a:r>
              <a:rPr lang="pt-BR" b="1" u="sng" dirty="0" smtClean="0">
                <a:solidFill>
                  <a:srgbClr val="FF0000"/>
                </a:solidFill>
              </a:rPr>
              <a:t>/ ano </a:t>
            </a:r>
            <a:r>
              <a:rPr lang="pt-BR" b="1" u="sng" dirty="0">
                <a:solidFill>
                  <a:srgbClr val="FF0000"/>
                </a:solidFill>
              </a:rPr>
              <a:t>e 150 </a:t>
            </a:r>
            <a:r>
              <a:rPr lang="pt-BR" b="1" u="sng" dirty="0">
                <a:solidFill>
                  <a:schemeClr val="dk1"/>
                </a:solidFill>
              </a:rPr>
              <a:t>dias para alocação </a:t>
            </a:r>
            <a:r>
              <a:rPr lang="pt-BR" b="1" u="sng" dirty="0">
                <a:solidFill>
                  <a:schemeClr val="dk1"/>
                </a:solidFill>
              </a:rPr>
              <a:t>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79D2CA-8369-4360-8DF4-9B3F8E6D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743199"/>
            <a:ext cx="8849240" cy="122550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8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8BCA50D1-A1E0-4C02-AB91-AE84ECA3C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89576"/>
              </p:ext>
            </p:extLst>
          </p:nvPr>
        </p:nvGraphicFramePr>
        <p:xfrm>
          <a:off x="889687" y="1079500"/>
          <a:ext cx="7401698" cy="49629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40456">
                  <a:extLst>
                    <a:ext uri="{9D8B030D-6E8A-4147-A177-3AD203B41FA5}">
                      <a16:colId xmlns:a16="http://schemas.microsoft.com/office/drawing/2014/main" xmlns="" val="3312195423"/>
                    </a:ext>
                  </a:extLst>
                </a:gridCol>
                <a:gridCol w="1920350">
                  <a:extLst>
                    <a:ext uri="{9D8B030D-6E8A-4147-A177-3AD203B41FA5}">
                      <a16:colId xmlns:a16="http://schemas.microsoft.com/office/drawing/2014/main" xmlns="" val="1759237206"/>
                    </a:ext>
                  </a:extLst>
                </a:gridCol>
                <a:gridCol w="2137433">
                  <a:extLst>
                    <a:ext uri="{9D8B030D-6E8A-4147-A177-3AD203B41FA5}">
                      <a16:colId xmlns:a16="http://schemas.microsoft.com/office/drawing/2014/main" xmlns="" val="3731772608"/>
                    </a:ext>
                  </a:extLst>
                </a:gridCol>
                <a:gridCol w="1803459">
                  <a:extLst>
                    <a:ext uri="{9D8B030D-6E8A-4147-A177-3AD203B41FA5}">
                      <a16:colId xmlns:a16="http://schemas.microsoft.com/office/drawing/2014/main" xmlns="" val="1035429888"/>
                    </a:ext>
                  </a:extLst>
                </a:gridCol>
              </a:tblGrid>
              <a:tr h="67567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ANUAL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CUSTO MEDIO MENSAL  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1 SERVIDOR SECGS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DIARIO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2740399547"/>
                  </a:ext>
                </a:extLst>
              </a:tr>
              <a:tr h="141115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SALARIO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10.243,99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341,47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881889510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COMPUTADOR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2.106,31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70,21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432157842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LAMPADA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   489,37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16,31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697210969"/>
                  </a:ext>
                </a:extLst>
              </a:tr>
              <a:tr h="1189913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>
                          <a:effectLst/>
                        </a:rPr>
                        <a:t>TELEFONE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0,52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0,02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948905037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CUSTO MÉDIO TOTAL DO SERVIDOR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12.840,19 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428,01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139434912"/>
                  </a:ext>
                </a:extLst>
              </a:tr>
              <a:tr h="47835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MÉDIA VOLUME DE PADS TRABALHADOS (ANO/MÊS/DIA)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1.320,00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110,00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3,67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880397835"/>
                  </a:ext>
                </a:extLst>
              </a:tr>
              <a:tr h="59794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PAD (VOLUME PADS X CUSTO MÉDIO TOTAL DO SERVIDOR)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175.786.817,61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1.412.421,06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 dirty="0">
                          <a:effectLst/>
                        </a:rPr>
                        <a:t> R$                      1.569,36 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883964475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10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EED1E8-433F-4C64-A12A-1B8517CF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9" y="1995129"/>
            <a:ext cx="8620027" cy="299700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7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:a16="http://schemas.microsoft.com/office/drawing/2014/main" xmlns="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:a16="http://schemas.microsoft.com/office/drawing/2014/main" xmlns="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:a16="http://schemas.microsoft.com/office/drawing/2014/main" xmlns="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as metas específicas?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736" y="786384"/>
            <a:ext cx="880567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Segurança , Transporte e Apoio Administrativo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CSTA 15%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ST 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SESEG 22%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InfraEstrutura Predial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SAPRE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SMIN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SMIC 8%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r>
              <a:rPr lang="pt-BR" sz="2800" b="1" dirty="0">
                <a:solidFill>
                  <a:sysClr val="windowText" lastClr="000000"/>
                </a:solidFill>
              </a:rPr>
              <a:t>As metas específicas são suficientes pra alcançar a meta geral?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47641"/>
              </p:ext>
            </p:extLst>
          </p:nvPr>
        </p:nvGraphicFramePr>
        <p:xfrm>
          <a:off x="1128580" y="1380156"/>
          <a:ext cx="6680890" cy="3528623"/>
        </p:xfrm>
        <a:graphic>
          <a:graphicData uri="http://schemas.openxmlformats.org/drawingml/2006/table">
            <a:tbl>
              <a:tblPr/>
              <a:tblGrid>
                <a:gridCol w="11331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20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89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331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xmlns="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xmlns="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126457" y="3476170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3" y="2445574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000000-0008-0000-0200-000025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703" y="1091824"/>
            <a:ext cx="5011261" cy="8334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444240" y="883921"/>
            <a:ext cx="5212080" cy="1127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444240" y="749728"/>
            <a:ext cx="5334000" cy="1175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Quais as possíveis soluções?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888" y="932688"/>
            <a:ext cx="86136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de Códigos para inserção de Comentários evitando baixo rastreamento dos retornos dos PADS (por exemplo: para ciencia, para correção, ...)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Versionamento de Documentos para evitar duplicidades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da Inspeção com o fim de torna-la mais objetiva.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Treinamentos sobre o que será inspecionado nos documentos e interessados sejam notificados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Definição de horas para envio/recebimento de documentos para as áreas. Por exemplo: Antes de Feriado, Sexta Feira, Recessos.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Criação de um repositório de conhecimento onde alterações nos padrões sejam replicadas mais rapidamente e as pessoas sejam notificadas destas mudanças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Utilização de tecnicas de desenvolvimento agil como ( Kanban e Stand Up meetings ) para alinhar o trabalho.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Organização da pasta de conhecimento K onde estão contidos os modelos de documento. Todos precisam ser notificados quando houver alterações de forma automática.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Alterações nos modelos de checklist e Documentos precisam ser atualizados no site do TRE e todos precisam referir ao mesmo em caso de dúvidas. A versão valida e aprovada deve estar no site.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8C128C-5269-4983-8E62-782CC381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830"/>
            <a:ext cx="7318418" cy="5898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43" y="344841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11" y="883632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343" y="2260809"/>
            <a:ext cx="1793575" cy="11876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26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75" y="5329050"/>
            <a:ext cx="2083165" cy="1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13" y="5329050"/>
            <a:ext cx="2130471" cy="1628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4" y="5329050"/>
            <a:ext cx="2126361" cy="140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  <a:cs typeface="Calibri" pitchFamily="34" charset="0"/>
              </a:rPr>
              <a:t>As soluções apresentam algum risco?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792"/>
            <a:ext cx="9202515" cy="45671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7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8C46F3-81E6-4A3A-89DB-4BC510B2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16"/>
            <a:ext cx="9090474" cy="5209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xmlns="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11478" y="1216675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:a16="http://schemas.microsoft.com/office/drawing/2014/main" xmlns="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16121"/>
              </p:ext>
            </p:extLst>
          </p:nvPr>
        </p:nvGraphicFramePr>
        <p:xfrm>
          <a:off x="650790" y="1499295"/>
          <a:ext cx="7809468" cy="3390154"/>
        </p:xfrm>
        <a:graphic>
          <a:graphicData uri="http://schemas.openxmlformats.org/drawingml/2006/table">
            <a:tbl>
              <a:tblPr/>
              <a:tblGrid>
                <a:gridCol w="9120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4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10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20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40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306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3507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179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43007"/>
              </p:ext>
            </p:extLst>
          </p:nvPr>
        </p:nvGraphicFramePr>
        <p:xfrm>
          <a:off x="457200" y="2100801"/>
          <a:ext cx="8229600" cy="2339674"/>
        </p:xfrm>
        <a:graphic>
          <a:graphicData uri="http://schemas.openxmlformats.org/drawingml/2006/table">
            <a:tbl>
              <a:tblPr/>
              <a:tblGrid>
                <a:gridCol w="584350"/>
                <a:gridCol w="754786"/>
                <a:gridCol w="913047"/>
                <a:gridCol w="1010439"/>
                <a:gridCol w="584350"/>
                <a:gridCol w="73044"/>
                <a:gridCol w="693916"/>
                <a:gridCol w="791308"/>
                <a:gridCol w="2824360"/>
              </a:tblGrid>
              <a:tr h="708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5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33,45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:a16="http://schemas.microsoft.com/office/drawing/2014/main" xmlns="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:a16="http://schemas.microsoft.com/office/drawing/2014/main" xmlns="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:a16="http://schemas.microsoft.com/office/drawing/2014/main" xmlns="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:a16="http://schemas.microsoft.com/office/drawing/2014/main" xmlns="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0296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-91440" y="-186267"/>
            <a:ext cx="9235440" cy="95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73" y="71120"/>
            <a:ext cx="4545628" cy="6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029"/>
            <a:ext cx="9144000" cy="460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5471</TotalTime>
  <Words>845</Words>
  <Application>Microsoft Office PowerPoint</Application>
  <PresentationFormat>On-screen Show (4:3)</PresentationFormat>
  <Paragraphs>289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Arial Black</vt:lpstr>
      <vt:lpstr>Calibri</vt:lpstr>
      <vt:lpstr>Tahoma</vt:lpstr>
      <vt:lpstr>Wingdings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Rodrigues, Andre</cp:lastModifiedBy>
  <cp:revision>502</cp:revision>
  <dcterms:created xsi:type="dcterms:W3CDTF">2012-05-11T20:10:57Z</dcterms:created>
  <dcterms:modified xsi:type="dcterms:W3CDTF">2018-03-28T18:45:24Z</dcterms:modified>
</cp:coreProperties>
</file>